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2"/>
  </p:notesMasterIdLst>
  <p:handoutMasterIdLst>
    <p:handoutMasterId r:id="rId23"/>
  </p:handoutMasterIdLst>
  <p:sldIdLst>
    <p:sldId id="261" r:id="rId3"/>
    <p:sldId id="290" r:id="rId4"/>
    <p:sldId id="294" r:id="rId5"/>
    <p:sldId id="275" r:id="rId6"/>
    <p:sldId id="277" r:id="rId7"/>
    <p:sldId id="281" r:id="rId8"/>
    <p:sldId id="283" r:id="rId9"/>
    <p:sldId id="285" r:id="rId10"/>
    <p:sldId id="296" r:id="rId11"/>
    <p:sldId id="297" r:id="rId12"/>
    <p:sldId id="295" r:id="rId13"/>
    <p:sldId id="299" r:id="rId14"/>
    <p:sldId id="300" r:id="rId15"/>
    <p:sldId id="301" r:id="rId16"/>
    <p:sldId id="302" r:id="rId17"/>
    <p:sldId id="279" r:id="rId18"/>
    <p:sldId id="280" r:id="rId19"/>
    <p:sldId id="287" r:id="rId20"/>
    <p:sldId id="267" r:id="rId21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 Light" panose="020B0604020202020204" charset="0"/>
      <p:regular r:id="rId28"/>
    </p:embeddedFont>
    <p:embeddedFont>
      <p:font typeface="Roboto Thin" panose="020B0604020202020204" charset="0"/>
      <p:regular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6714176"/>
        <c:axId val="206715296"/>
      </c:barChart>
      <c:catAx>
        <c:axId val="206714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6715296"/>
        <c:crosses val="autoZero"/>
        <c:auto val="1"/>
        <c:lblAlgn val="ctr"/>
        <c:lblOffset val="100"/>
        <c:noMultiLvlLbl val="0"/>
      </c:catAx>
      <c:valAx>
        <c:axId val="20671529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671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1317424"/>
        <c:axId val="208469680"/>
      </c:barChart>
      <c:catAx>
        <c:axId val="2013174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469680"/>
        <c:crosses val="autoZero"/>
        <c:auto val="1"/>
        <c:lblAlgn val="ctr"/>
        <c:lblOffset val="100"/>
        <c:noMultiLvlLbl val="0"/>
      </c:catAx>
      <c:valAx>
        <c:axId val="20846968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131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471360"/>
        <c:axId val="208471920"/>
      </c:barChart>
      <c:catAx>
        <c:axId val="208471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471920"/>
        <c:crosses val="autoZero"/>
        <c:auto val="1"/>
        <c:lblAlgn val="ctr"/>
        <c:lblOffset val="100"/>
        <c:noMultiLvlLbl val="0"/>
      </c:catAx>
      <c:valAx>
        <c:axId val="20847192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847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473600"/>
        <c:axId val="208474160"/>
      </c:barChart>
      <c:catAx>
        <c:axId val="208473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8474160"/>
        <c:crosses val="autoZero"/>
        <c:auto val="1"/>
        <c:lblAlgn val="ctr"/>
        <c:lblOffset val="100"/>
        <c:noMultiLvlLbl val="0"/>
      </c:catAx>
      <c:valAx>
        <c:axId val="20847416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847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779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4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90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33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Kereszttáblás vizsgálat – 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5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tablet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554420"/>
              </p:ext>
            </p:extLst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95982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err="1" smtClean="0"/>
              <a:t>img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9621" y="2067694"/>
            <a:ext cx="261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err="1" smtClean="0"/>
              <a:t>img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926825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052246" y="140387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2160" y="1923678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50656" y="926188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2681" y="827881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életkor 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011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2861" y="80653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09129"/>
              </p:ext>
            </p:extLst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8959"/>
              </p:ext>
            </p:extLst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total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– PC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8859</TotalTime>
  <Words>1055</Words>
  <Application>Microsoft Office PowerPoint</Application>
  <PresentationFormat>On-screen Show (16:9)</PresentationFormat>
  <Paragraphs>306</Paragraphs>
  <Slides>19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Arial</vt:lpstr>
      <vt:lpstr>Roboto Light</vt:lpstr>
      <vt:lpstr>Roboto Thin</vt:lpstr>
      <vt:lpstr>Roboto</vt:lpstr>
      <vt:lpstr>Roboto 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településtípus szerint</vt:lpstr>
      <vt:lpstr>Kereszttáblás vizsgálat - total</vt:lpstr>
      <vt:lpstr>Kereszttáblás vizsgálat – PC</vt:lpstr>
      <vt:lpstr>Kereszttáblás vizsgálat – mobil</vt:lpstr>
      <vt:lpstr>Kereszttáblás vizsgálat - tablet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322</cp:revision>
  <cp:lastPrinted>2014-11-28T12:08:36Z</cp:lastPrinted>
  <dcterms:created xsi:type="dcterms:W3CDTF">2014-11-06T10:50:04Z</dcterms:created>
  <dcterms:modified xsi:type="dcterms:W3CDTF">2016-08-24T13:20:18Z</dcterms:modified>
</cp:coreProperties>
</file>